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73" r:id="rId3"/>
    <p:sldId id="284" r:id="rId4"/>
    <p:sldId id="276" r:id="rId5"/>
    <p:sldId id="277" r:id="rId6"/>
    <p:sldId id="278" r:id="rId7"/>
    <p:sldId id="282" r:id="rId8"/>
    <p:sldId id="279" r:id="rId9"/>
    <p:sldId id="256" r:id="rId10"/>
    <p:sldId id="262" r:id="rId11"/>
    <p:sldId id="286" r:id="rId12"/>
    <p:sldId id="258" r:id="rId13"/>
    <p:sldId id="259" r:id="rId14"/>
    <p:sldId id="268" r:id="rId15"/>
    <p:sldId id="267" r:id="rId16"/>
    <p:sldId id="269" r:id="rId17"/>
    <p:sldId id="270" r:id="rId18"/>
    <p:sldId id="263" r:id="rId19"/>
    <p:sldId id="264" r:id="rId20"/>
    <p:sldId id="257" r:id="rId21"/>
    <p:sldId id="260" r:id="rId22"/>
    <p:sldId id="274" r:id="rId23"/>
    <p:sldId id="275" r:id="rId24"/>
    <p:sldId id="271" r:id="rId25"/>
    <p:sldId id="285" r:id="rId26"/>
    <p:sldId id="280" r:id="rId27"/>
    <p:sldId id="281" r:id="rId28"/>
    <p:sldId id="265" r:id="rId2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39" autoAdjust="0"/>
    <p:restoredTop sz="94624" autoAdjust="0"/>
  </p:normalViewPr>
  <p:slideViewPr>
    <p:cSldViewPr>
      <p:cViewPr>
        <p:scale>
          <a:sx n="80" d="100"/>
          <a:sy n="80" d="100"/>
        </p:scale>
        <p:origin x="-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Yuvarlatılmış Dikdörtgen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Başlık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0" name="19 Alt Başlık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19" name="18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Yuvarlatılmış Dikdörtgen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Tek Köşesi Yuvarlatılmış Dikdörtgen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/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Dikdörtgen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Yuvarlatılmış Dikdörtgen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12 Başlık Yer Tutucusu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5" name="24 Veri Yer Tutucusu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9F75050-0E15-4C5B-92B0-66D068882F1F}" type="datetimeFigureOut">
              <a:rPr lang="tr-TR" smtClean="0"/>
              <a:pPr/>
              <a:t>24.03.17</a:t>
            </a:fld>
            <a:endParaRPr lang="tr-TR"/>
          </a:p>
        </p:txBody>
      </p:sp>
      <p:sp>
        <p:nvSpPr>
          <p:cNvPr id="18" name="17 Altbilgi Yer Tutucusu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g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8572560" cy="6000792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785794"/>
            <a:ext cx="7898128" cy="2428892"/>
          </a:xfrm>
          <a:gradFill>
            <a:gsLst>
              <a:gs pos="99000">
                <a:schemeClr val="bg2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tr-TR" dirty="0" smtClean="0"/>
              <a:t>2016-2017 EĞİTİM ÖĞRETİM YILI 2.DÖNEM 1. VELİ TOPLANTISINA </a:t>
            </a:r>
            <a:br>
              <a:rPr lang="tr-TR" dirty="0" smtClean="0"/>
            </a:br>
            <a:r>
              <a:rPr lang="tr-TR" dirty="0" smtClean="0"/>
              <a:t>HOŞGELDİNİZ</a:t>
            </a:r>
            <a:endParaRPr lang="tr-TR" dirty="0"/>
          </a:p>
        </p:txBody>
      </p:sp>
    </p:spTree>
  </p:cSld>
  <p:clrMapOvr>
    <a:masterClrMapping/>
  </p:clrMapOvr>
  <p:transition spd="slow" advClick="0" advTm="5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400" dirty="0" smtClean="0"/>
              <a:t>Öğrencilerimizin moral ve motivasyonu için konferans salonumuzda film,tiyatro gösterileri düzenlenmektedir. </a:t>
            </a:r>
            <a:endParaRPr lang="tr-TR" sz="2400" dirty="0"/>
          </a:p>
        </p:txBody>
      </p:sp>
      <p:pic>
        <p:nvPicPr>
          <p:cNvPr id="4" name="3 İçerik Yer Tutucusu" descr="20160922_151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2508" y="530225"/>
            <a:ext cx="7445022" cy="4187825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1728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İYİLİKTE YARIŞAN SINIFLAR PROJESİNDE YER ALDIK.</a:t>
            </a:r>
            <a:endParaRPr lang="tr-TR" dirty="0"/>
          </a:p>
        </p:txBody>
      </p:sp>
      <p:pic>
        <p:nvPicPr>
          <p:cNvPr id="6" name="5 İçerik Yer Tutucusu" descr="IMG-20170324-WA00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500042"/>
            <a:ext cx="8072494" cy="4187825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İçerik Yer Tutucusu" descr="IMG-20170321-WA001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4040188" cy="4000528"/>
          </a:xfrm>
        </p:spPr>
      </p:pic>
      <p:pic>
        <p:nvPicPr>
          <p:cNvPr id="8" name="7 İçerik Yer Tutucusu" descr="IMG-20170321-WA001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500042"/>
            <a:ext cx="4041775" cy="4000528"/>
          </a:xfrm>
        </p:spPr>
      </p:pic>
      <p:sp>
        <p:nvSpPr>
          <p:cNvPr id="9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1. Dönem yapılan kermesten bazı kareler…</a:t>
            </a:r>
            <a:endParaRPr lang="tr-TR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5357826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1. Dönem yapılan kermesten bazı kareler…</a:t>
            </a:r>
            <a:endParaRPr lang="tr-TR" dirty="0"/>
          </a:p>
        </p:txBody>
      </p:sp>
      <p:pic>
        <p:nvPicPr>
          <p:cNvPr id="5" name="4 İçerik Yer Tutucusu" descr="capture-20170323-134442-crop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4286280" cy="4614882"/>
          </a:xfrm>
        </p:spPr>
      </p:pic>
      <p:pic>
        <p:nvPicPr>
          <p:cNvPr id="6" name="5 İçerik Yer Tutucusu" descr="IMG-20170321-WA00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571480"/>
            <a:ext cx="3930650" cy="4500594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20170302_162511-ti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358246" cy="5357850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Başarıyı arttırmak için yapılan ödüllendirmeler…</a:t>
            </a:r>
            <a:endParaRPr lang="tr-TR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ca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215369" cy="5357826"/>
          </a:xfrm>
        </p:spPr>
      </p:pic>
      <p:sp>
        <p:nvSpPr>
          <p:cNvPr id="5" name="1 Başlık"/>
          <p:cNvSpPr>
            <a:spLocks noGrp="1"/>
          </p:cNvSpPr>
          <p:nvPr>
            <p:ph type="title"/>
          </p:nvPr>
        </p:nvSpPr>
        <p:spPr>
          <a:xfrm>
            <a:off x="500063" y="5357813"/>
            <a:ext cx="8183562" cy="1050925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Başarıyı arttırmak için yapılan ödüllendirmeler…</a:t>
            </a:r>
            <a:endParaRPr lang="tr-TR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20170302_163724-ti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8215370" cy="4929222"/>
          </a:xfrm>
        </p:spPr>
      </p:pic>
      <p:sp>
        <p:nvSpPr>
          <p:cNvPr id="5" name="1 Başlık"/>
          <p:cNvSpPr>
            <a:spLocks noGrp="1"/>
          </p:cNvSpPr>
          <p:nvPr>
            <p:ph type="title"/>
          </p:nvPr>
        </p:nvSpPr>
        <p:spPr>
          <a:xfrm>
            <a:off x="500034" y="5286388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Başarıyı arttırmak için yapılan ödüllendirmeler…</a:t>
            </a:r>
            <a:endParaRPr lang="tr-TR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20170302_164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3673" y="530225"/>
            <a:ext cx="7602691" cy="4187825"/>
          </a:xfrm>
        </p:spPr>
      </p:pic>
      <p:sp>
        <p:nvSpPr>
          <p:cNvPr id="5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Başarıyı arttırmak için yapılan ödüllendirmeler…</a:t>
            </a:r>
            <a:endParaRPr lang="tr-TR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5214950"/>
            <a:ext cx="8183880" cy="82009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Anasınıflarımız öğrencilerimizin sosyalleşmesi adına yapılan etkinlikler…</a:t>
            </a:r>
            <a:endParaRPr lang="tr-TR" dirty="0"/>
          </a:p>
        </p:txBody>
      </p:sp>
      <p:pic>
        <p:nvPicPr>
          <p:cNvPr id="4" name="3 İçerik Yer Tutucusu" descr="IMG_01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30225"/>
            <a:ext cx="8143932" cy="3970345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Anasınıflarımız öğrencilerimizin sosyalleşmesi adına yapılan etkinlikler…</a:t>
            </a:r>
            <a:endParaRPr lang="tr-TR" dirty="0"/>
          </a:p>
        </p:txBody>
      </p:sp>
      <p:pic>
        <p:nvPicPr>
          <p:cNvPr id="4" name="3 İçerik Yer Tutucusu" descr="IMG_0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30225"/>
            <a:ext cx="8143931" cy="3970345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g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280919" cy="3672408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3571876"/>
            <a:ext cx="8183880" cy="2571768"/>
          </a:xfrm>
        </p:spPr>
        <p:txBody>
          <a:bodyPr>
            <a:normAutofit fontScale="90000"/>
          </a:bodyPr>
          <a:lstStyle/>
          <a:p>
            <a:r>
              <a:rPr lang="tr-TR" sz="3100" dirty="0" smtClean="0"/>
              <a:t/>
            </a:r>
            <a:br>
              <a:rPr lang="tr-TR" sz="3100" dirty="0" smtClean="0"/>
            </a:br>
            <a:r>
              <a:rPr lang="tr-TR" sz="3100" dirty="0" smtClean="0"/>
              <a:t>OKULUMUZUN </a:t>
            </a:r>
            <a:r>
              <a:rPr lang="tr-TR" sz="3100" dirty="0" smtClean="0"/>
              <a:t>BU SENE İÇİN GÖZE ÇARPAN BAŞARILARI</a:t>
            </a:r>
            <a:br>
              <a:rPr lang="tr-TR" sz="3100" dirty="0" smtClean="0"/>
            </a:br>
            <a:r>
              <a:rPr lang="tr-TR" sz="3100" dirty="0" smtClean="0"/>
              <a:t/>
            </a:r>
            <a:br>
              <a:rPr lang="tr-TR" sz="3100" dirty="0" smtClean="0"/>
            </a:br>
            <a:r>
              <a:rPr lang="tr-TR" sz="2000" dirty="0" smtClean="0">
                <a:solidFill>
                  <a:srgbClr val="C00000"/>
                </a:solidFill>
              </a:rPr>
              <a:t>TEOG SINAVINDA </a:t>
            </a:r>
            <a:r>
              <a:rPr lang="tr-TR" sz="2000" dirty="0" smtClean="0">
                <a:solidFill>
                  <a:srgbClr val="C00000"/>
                </a:solidFill>
              </a:rPr>
              <a:t>70 </a:t>
            </a:r>
            <a:r>
              <a:rPr lang="tr-TR" sz="2000" dirty="0" smtClean="0">
                <a:solidFill>
                  <a:srgbClr val="C00000"/>
                </a:solidFill>
              </a:rPr>
              <a:t>ORTALAMAYLA İL </a:t>
            </a:r>
            <a:r>
              <a:rPr lang="tr-TR" sz="2000" dirty="0" smtClean="0">
                <a:solidFill>
                  <a:srgbClr val="C00000"/>
                </a:solidFill>
              </a:rPr>
              <a:t>4.LÜĞÜ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>
                <a:solidFill>
                  <a:srgbClr val="C00000"/>
                </a:solidFill>
              </a:rPr>
              <a:t>SANTRANÇTA İL 1. </a:t>
            </a:r>
            <a:r>
              <a:rPr lang="tr-TR" sz="2000" dirty="0" smtClean="0">
                <a:solidFill>
                  <a:srgbClr val="C00000"/>
                </a:solidFill>
              </a:rPr>
              <a:t>LİĞİ</a:t>
            </a:r>
            <a:r>
              <a:rPr lang="tr-TR" sz="2000" dirty="0" smtClean="0">
                <a:solidFill>
                  <a:srgbClr val="C00000"/>
                </a:solidFill>
              </a:rPr>
              <a:t/>
            </a:r>
            <a:br>
              <a:rPr lang="tr-TR" sz="2000" dirty="0" smtClean="0">
                <a:solidFill>
                  <a:srgbClr val="C00000"/>
                </a:solidFill>
              </a:rPr>
            </a:br>
            <a:r>
              <a:rPr lang="tr-TR" sz="2000" dirty="0" smtClean="0">
                <a:solidFill>
                  <a:srgbClr val="C00000"/>
                </a:solidFill>
              </a:rPr>
              <a:t/>
            </a:r>
            <a:br>
              <a:rPr lang="tr-TR" sz="2000" dirty="0" smtClean="0">
                <a:solidFill>
                  <a:srgbClr val="C00000"/>
                </a:solidFill>
              </a:rPr>
            </a:br>
            <a:r>
              <a:rPr lang="tr-TR" sz="2000" dirty="0" smtClean="0">
                <a:solidFill>
                  <a:srgbClr val="C00000"/>
                </a:solidFill>
              </a:rPr>
              <a:t>ERKEKLER VE KIZLAR MASA TENİSİNDE İL </a:t>
            </a:r>
            <a:r>
              <a:rPr lang="tr-TR" sz="2000" dirty="0" smtClean="0">
                <a:solidFill>
                  <a:srgbClr val="C00000"/>
                </a:solidFill>
              </a:rPr>
              <a:t>1.LİĞİ</a:t>
            </a:r>
            <a:endParaRPr lang="tr-TR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3 İçerik Yer Tutucusu" descr="IMG-20170321-WA0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2508" y="530225"/>
            <a:ext cx="7445022" cy="4187825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IMG-20170321-WA0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2508" y="530225"/>
            <a:ext cx="7445022" cy="4187825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Sevgi evlerinde olan çocuklarımızın her zaman yanındayız</a:t>
            </a:r>
            <a:endParaRPr lang="tr-TR" sz="2400" dirty="0"/>
          </a:p>
        </p:txBody>
      </p:sp>
      <p:pic>
        <p:nvPicPr>
          <p:cNvPr id="4" name="3 İçerik Yer Tutucusu" descr="Screenshot_2017-03-24-13-38-5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548680"/>
            <a:ext cx="6696744" cy="4187825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Sınıf içi yapılan film gösterileri…</a:t>
            </a:r>
            <a:endParaRPr lang="tr-TR" dirty="0"/>
          </a:p>
        </p:txBody>
      </p:sp>
      <p:pic>
        <p:nvPicPr>
          <p:cNvPr id="5" name="4 İçerik Yer Tutucusu" descr="IMG-20170323-WA00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2949179"/>
          </a:xfrm>
        </p:spPr>
      </p:pic>
      <p:pic>
        <p:nvPicPr>
          <p:cNvPr id="6" name="5 İçerik Yer Tutucusu" descr="IMG-20170323-WA00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0950"/>
            <a:ext cx="3930650" cy="2947988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Yerli malı haftası etkinlikleri</a:t>
            </a:r>
            <a:endParaRPr lang="tr-TR" dirty="0"/>
          </a:p>
        </p:txBody>
      </p:sp>
      <p:pic>
        <p:nvPicPr>
          <p:cNvPr id="4" name="3 İçerik Yer Tutucusu" descr="20161221_1453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30225"/>
            <a:ext cx="8286807" cy="4187825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485776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tr-TR" sz="2400" dirty="0" smtClean="0"/>
              <a:t>OKUL YÖNETİCİLERİMİZİN GİRİŞİMLERİYLE BAZI KURUMLARDAN GELEN YARDIMLAR DEĞERLENDİRİLİYOR.</a:t>
            </a:r>
            <a:endParaRPr lang="tr-TR" sz="2400" dirty="0"/>
          </a:p>
        </p:txBody>
      </p:sp>
      <p:pic>
        <p:nvPicPr>
          <p:cNvPr id="5" name="4 İçerik Yer Tutucusu" descr="IMG-20170324-WA001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4350" y="928670"/>
            <a:ext cx="4129088" cy="3643338"/>
          </a:xfrm>
        </p:spPr>
      </p:pic>
      <p:pic>
        <p:nvPicPr>
          <p:cNvPr id="6" name="5 İçerik Yer Tutucusu" descr="IMG-20170324-WA001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14876" y="928670"/>
            <a:ext cx="3971924" cy="3643338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IMG_20170324_143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208912" cy="4824535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5085184"/>
            <a:ext cx="8183880" cy="1152128"/>
          </a:xfrm>
        </p:spPr>
        <p:txBody>
          <a:bodyPr>
            <a:noAutofit/>
          </a:bodyPr>
          <a:lstStyle/>
          <a:p>
            <a:r>
              <a:rPr lang="tr-TR" sz="2400" dirty="0" smtClean="0"/>
              <a:t>OKULUMUZUN ISISININ KORUNMASI VE GELEN GİDEN KİŞİLERİN DENETİMİNİN SAĞLANMASI AÇISINDAN GİRİŞ KATINA PİMAPEN KAPILAR TAKILDI.</a:t>
            </a:r>
            <a:endParaRPr lang="tr-TR" sz="2400" dirty="0"/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DESTEK EĞİTİM VE SORU ÇÖZÜM ODASI YAPILDI.</a:t>
            </a:r>
            <a:endParaRPr lang="tr-TR" dirty="0"/>
          </a:p>
        </p:txBody>
      </p:sp>
      <p:pic>
        <p:nvPicPr>
          <p:cNvPr id="5" name="4 İçerik Yer Tutucusu" descr="20170324_1458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476673"/>
            <a:ext cx="3932238" cy="4089060"/>
          </a:xfrm>
        </p:spPr>
      </p:pic>
      <p:pic>
        <p:nvPicPr>
          <p:cNvPr id="10" name="9 İçerik Yer Tutucusu" descr="20170324_1457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476672"/>
            <a:ext cx="3930650" cy="4104456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capture-20170323-134001-cro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8143362" cy="5143535"/>
          </a:xfrm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980728"/>
            <a:ext cx="8183880" cy="3672408"/>
          </a:xfrm>
          <a:gradFill>
            <a:gsLst>
              <a:gs pos="10000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tr-TR" sz="3200" dirty="0" smtClean="0">
                <a:solidFill>
                  <a:schemeClr val="tx1"/>
                </a:solidFill>
              </a:rPr>
              <a:t>DEĞERLİ VELİLERİMİZ EĞİTİM ÖĞRETİM ORTAMIMIZI VERİMLİ KILMAK,YAPILAN BU YENİLİKLERE YENİLİK KATMAK İÇİN SİZLERDEN DE DESTEK BEKLİYORUZ.</a:t>
            </a:r>
            <a:br>
              <a:rPr lang="tr-TR" sz="3200" dirty="0" smtClean="0">
                <a:solidFill>
                  <a:schemeClr val="tx1"/>
                </a:solidFill>
              </a:rPr>
            </a:br>
            <a:r>
              <a:rPr lang="tr-TR" sz="3200" dirty="0" smtClean="0">
                <a:solidFill>
                  <a:schemeClr val="tx1"/>
                </a:solidFill>
              </a:rPr>
              <a:t>KATILIMINIZDAN DOLAYI TEŞEKKÜR EDERİZ.</a:t>
            </a:r>
            <a:endParaRPr lang="tr-TR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C00000"/>
                </a:solidFill>
              </a:rPr>
              <a:t>TEOG SINAVINDA 70 ORTALAMAYLA İL </a:t>
            </a:r>
            <a:r>
              <a:rPr lang="tr-TR" dirty="0" smtClean="0">
                <a:solidFill>
                  <a:srgbClr val="C00000"/>
                </a:solidFill>
              </a:rPr>
              <a:t>4.SÜ OLDUK</a:t>
            </a:r>
            <a:endParaRPr lang="tr-TR" dirty="0"/>
          </a:p>
        </p:txBody>
      </p:sp>
      <p:pic>
        <p:nvPicPr>
          <p:cNvPr id="4" name="3 İçerik Yer Tutucusu" descr="IMG-20170324-WA00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508" y="530225"/>
            <a:ext cx="7445022" cy="4187825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solidFill>
                  <a:srgbClr val="C00000"/>
                </a:solidFill>
              </a:rPr>
              <a:t>ERKEKLER VE KIZLAR SATRANÇTA İL 1.LİĞİ </a:t>
            </a:r>
            <a:r>
              <a:rPr lang="tr-TR" sz="2000" dirty="0" smtClean="0">
                <a:solidFill>
                  <a:srgbClr val="C00000"/>
                </a:solidFill>
              </a:rPr>
              <a:t>BAŞARISINDAN SONRA BÖLGE VE TÜRKİYE DERECESİ İÇİN ÇALIŞMALARIMIZI SÜRDÜRÜYORUZ.</a:t>
            </a:r>
            <a:endParaRPr lang="tr-TR" sz="2000" dirty="0"/>
          </a:p>
        </p:txBody>
      </p:sp>
      <p:pic>
        <p:nvPicPr>
          <p:cNvPr id="4" name="3 İçerik Yer Tutucusu" descr="PhotoGrid_14903593065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208912" cy="4608511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dirty="0" smtClean="0">
                <a:solidFill>
                  <a:srgbClr val="C00000"/>
                </a:solidFill>
              </a:rPr>
              <a:t>ERKEKLER VE KIZLAR SATRANÇTA İL 1.LİĞİ </a:t>
            </a:r>
            <a:r>
              <a:rPr lang="tr-TR" sz="2000" dirty="0" smtClean="0">
                <a:solidFill>
                  <a:srgbClr val="C00000"/>
                </a:solidFill>
              </a:rPr>
              <a:t>BAŞARISINDAN SONRA BÖLGE VE TÜRKİYE DERECESİ İÇİN ÇALIŞMALARIMIZI SÜRDÜRÜYORUZ.</a:t>
            </a:r>
            <a:endParaRPr lang="tr-TR" sz="2000" dirty="0"/>
          </a:p>
        </p:txBody>
      </p:sp>
      <p:pic>
        <p:nvPicPr>
          <p:cNvPr id="4" name="3 İçerik Yer Tutucusu" descr="IMG-20170324-WA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5"/>
            <a:ext cx="8208911" cy="4313386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5072074"/>
            <a:ext cx="8183880" cy="938954"/>
          </a:xfrm>
        </p:spPr>
        <p:txBody>
          <a:bodyPr>
            <a:noAutofit/>
          </a:bodyPr>
          <a:lstStyle/>
          <a:p>
            <a:r>
              <a:rPr lang="tr-TR" sz="2000" dirty="0" smtClean="0"/>
              <a:t>ERKEKLER MASA TENİSİNDE </a:t>
            </a:r>
            <a:r>
              <a:rPr lang="tr-TR" sz="2000" dirty="0" smtClean="0">
                <a:solidFill>
                  <a:srgbClr val="FF0000"/>
                </a:solidFill>
              </a:rPr>
              <a:t>İL 1.Sİ </a:t>
            </a:r>
            <a:r>
              <a:rPr lang="tr-TR" sz="2000" dirty="0" smtClean="0"/>
              <a:t>OLDUK.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/>
              <a:t>BU TÜR BAŞARILARI KAZANMAK İÇİN SPOR SALONUMUZU YENİDEN DÜZENLEDİK.</a:t>
            </a:r>
            <a:endParaRPr lang="tr-TR" sz="2000" dirty="0"/>
          </a:p>
        </p:txBody>
      </p:sp>
      <p:pic>
        <p:nvPicPr>
          <p:cNvPr id="4" name="3 İçerik Yer Tutucusu" descr="20170324_142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208911" cy="4464495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400" dirty="0" smtClean="0"/>
              <a:t>ERKEKLER MASA TENİSİNDE </a:t>
            </a:r>
            <a:r>
              <a:rPr lang="tr-TR" sz="2400" dirty="0" smtClean="0">
                <a:solidFill>
                  <a:srgbClr val="FF0000"/>
                </a:solidFill>
              </a:rPr>
              <a:t>İL 1.Sİ </a:t>
            </a:r>
            <a:r>
              <a:rPr lang="tr-TR" sz="2400" dirty="0" smtClean="0"/>
              <a:t>OLDUK.</a:t>
            </a:r>
            <a:br>
              <a:rPr lang="tr-TR" sz="2400" dirty="0" smtClean="0"/>
            </a:br>
            <a:r>
              <a:rPr lang="tr-TR" sz="2400" dirty="0" smtClean="0"/>
              <a:t>BU TÜR BAŞARILARI KAZANMAK İÇİN SPOR SALONUMUZU YENİDEN DÜZENLEDİK.</a:t>
            </a:r>
            <a:endParaRPr lang="tr-TR" sz="2400" dirty="0"/>
          </a:p>
        </p:txBody>
      </p:sp>
      <p:pic>
        <p:nvPicPr>
          <p:cNvPr id="7" name="6 İçerik Yer Tutucusu" descr="IMG-20170324-WA001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1000108"/>
            <a:ext cx="4357718" cy="3714776"/>
          </a:xfrm>
        </p:spPr>
      </p:pic>
      <p:pic>
        <p:nvPicPr>
          <p:cNvPr id="8" name="7 İçerik Yer Tutucusu" descr="IMG-20170324-WA001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6150" y="1000108"/>
            <a:ext cx="3930650" cy="3714776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5000636"/>
            <a:ext cx="8183880" cy="1152128"/>
          </a:xfrm>
        </p:spPr>
        <p:txBody>
          <a:bodyPr>
            <a:noAutofit/>
          </a:bodyPr>
          <a:lstStyle/>
          <a:p>
            <a:r>
              <a:rPr lang="tr-TR" sz="2000" dirty="0" smtClean="0"/>
              <a:t>ERKEKLER MASA TENİSİNDE </a:t>
            </a:r>
            <a:r>
              <a:rPr lang="tr-TR" sz="2000" dirty="0" smtClean="0">
                <a:solidFill>
                  <a:srgbClr val="FF0000"/>
                </a:solidFill>
              </a:rPr>
              <a:t>İL 1.Sİ </a:t>
            </a:r>
            <a:r>
              <a:rPr lang="tr-TR" sz="2000" dirty="0" smtClean="0"/>
              <a:t>OLDUK.</a:t>
            </a:r>
            <a:br>
              <a:rPr lang="tr-TR" sz="2000" dirty="0" smtClean="0"/>
            </a:br>
            <a:r>
              <a:rPr lang="tr-TR" sz="2000" dirty="0" smtClean="0"/>
              <a:t>BU TÜR BAŞARILARI KAZANMAK İÇİN SPOR SALONUMUZU YENİDEN DÜZENLEDİK.</a:t>
            </a:r>
            <a:endParaRPr lang="tr-TR" sz="2000" dirty="0"/>
          </a:p>
        </p:txBody>
      </p:sp>
      <p:pic>
        <p:nvPicPr>
          <p:cNvPr id="4" name="3 İçerik Yer Tutucusu" descr="IMG_20170324_143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530225"/>
            <a:ext cx="8280920" cy="4410943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2920" y="4714884"/>
            <a:ext cx="8183880" cy="1285884"/>
          </a:xfrm>
        </p:spPr>
        <p:txBody>
          <a:bodyPr>
            <a:normAutofit/>
          </a:bodyPr>
          <a:lstStyle/>
          <a:p>
            <a:r>
              <a:rPr lang="tr-TR" sz="2400" dirty="0" smtClean="0"/>
              <a:t>Öğrencilerimizin moral ve motivasyonu için konferans salonumuzda film,tiyatro gösterileri düzenlenmektedir. </a:t>
            </a:r>
            <a:endParaRPr lang="tr-TR" sz="2400" dirty="0"/>
          </a:p>
        </p:txBody>
      </p:sp>
      <p:pic>
        <p:nvPicPr>
          <p:cNvPr id="4" name="3 İçerik Yer Tutucusu" descr="IMG-20170321-WA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2508" y="530225"/>
            <a:ext cx="7445022" cy="4187825"/>
          </a:xfrm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örünüş">
  <a:themeElements>
    <a:clrScheme name="Görünüş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Görünüş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Görünü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155</TotalTime>
  <Words>205</Words>
  <Application>Microsoft Office PowerPoint</Application>
  <PresentationFormat>Ekran Gösterisi (4:3)</PresentationFormat>
  <Paragraphs>26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29" baseType="lpstr">
      <vt:lpstr>Görünüş</vt:lpstr>
      <vt:lpstr>2016-2017 EĞİTİM ÖĞRETİM YILI 2.DÖNEM 1. VELİ TOPLANTISINA  HOŞGELDİNİZ</vt:lpstr>
      <vt:lpstr> OKULUMUZUN BU SENE İÇİN GÖZE ÇARPAN BAŞARILARI  TEOG SINAVINDA 70 ORTALAMAYLA İL 4.LÜĞÜ  SANTRANÇTA İL 1. LİĞİ  ERKEKLER VE KIZLAR MASA TENİSİNDE İL 1.LİĞİ</vt:lpstr>
      <vt:lpstr>TEOG SINAVINDA 70 ORTALAMAYLA İL 4.SÜ OLDUK</vt:lpstr>
      <vt:lpstr>ERKEKLER VE KIZLAR SATRANÇTA İL 1.LİĞİ BAŞARISINDAN SONRA BÖLGE VE TÜRKİYE DERECESİ İÇİN ÇALIŞMALARIMIZI SÜRDÜRÜYORUZ.</vt:lpstr>
      <vt:lpstr>ERKEKLER VE KIZLAR SATRANÇTA İL 1.LİĞİ BAŞARISINDAN SONRA BÖLGE VE TÜRKİYE DERECESİ İÇİN ÇALIŞMALARIMIZI SÜRDÜRÜYORUZ.</vt:lpstr>
      <vt:lpstr>ERKEKLER MASA TENİSİNDE İL 1.Sİ OLDUK. BU TÜR BAŞARILARI KAZANMAK İÇİN SPOR SALONUMUZU YENİDEN DÜZENLEDİK.</vt:lpstr>
      <vt:lpstr>ERKEKLER MASA TENİSİNDE İL 1.Sİ OLDUK. BU TÜR BAŞARILARI KAZANMAK İÇİN SPOR SALONUMUZU YENİDEN DÜZENLEDİK.</vt:lpstr>
      <vt:lpstr>ERKEKLER MASA TENİSİNDE İL 1.Sİ OLDUK. BU TÜR BAŞARILARI KAZANMAK İÇİN SPOR SALONUMUZU YENİDEN DÜZENLEDİK.</vt:lpstr>
      <vt:lpstr>Öğrencilerimizin moral ve motivasyonu için konferans salonumuzda film,tiyatro gösterileri düzenlenmektedir. </vt:lpstr>
      <vt:lpstr>Öğrencilerimizin moral ve motivasyonu için konferans salonumuzda film,tiyatro gösterileri düzenlenmektedir. </vt:lpstr>
      <vt:lpstr>İYİLİKTE YARIŞAN SINIFLAR PROJESİNDE YER ALDIK.</vt:lpstr>
      <vt:lpstr>1. Dönem yapılan kermesten bazı kareler…</vt:lpstr>
      <vt:lpstr>1. Dönem yapılan kermesten bazı kareler…</vt:lpstr>
      <vt:lpstr>Başarıyı arttırmak için yapılan ödüllendirmeler…</vt:lpstr>
      <vt:lpstr>Başarıyı arttırmak için yapılan ödüllendirmeler…</vt:lpstr>
      <vt:lpstr>Başarıyı arttırmak için yapılan ödüllendirmeler…</vt:lpstr>
      <vt:lpstr>Başarıyı arttırmak için yapılan ödüllendirmeler…</vt:lpstr>
      <vt:lpstr>      Anasınıflarımız öğrencilerimizin sosyalleşmesi adına yapılan etkinlikler…</vt:lpstr>
      <vt:lpstr>      Anasınıflarımız öğrencilerimizin sosyalleşmesi adına yapılan etkinlikler…</vt:lpstr>
      <vt:lpstr>Slayt 20</vt:lpstr>
      <vt:lpstr>Slayt 21</vt:lpstr>
      <vt:lpstr>Sevgi evlerinde olan çocuklarımızın her zaman yanındayız</vt:lpstr>
      <vt:lpstr>Sınıf içi yapılan film gösterileri…</vt:lpstr>
      <vt:lpstr>Yerli malı haftası etkinlikleri</vt:lpstr>
      <vt:lpstr>OKUL YÖNETİCİLERİMİZİN GİRİŞİMLERİYLE BAZI KURUMLARDAN GELEN YARDIMLAR DEĞERLENDİRİLİYOR.</vt:lpstr>
      <vt:lpstr>OKULUMUZUN ISISININ KORUNMASI VE GELEN GİDEN KİŞİLERİN DENETİMİNİN SAĞLANMASI AÇISINDAN GİRİŞ KATINA PİMAPEN KAPILAR TAKILDI.</vt:lpstr>
      <vt:lpstr>DESTEK EĞİTİM VE SORU ÇÖZÜM ODASI YAPILDI.</vt:lpstr>
      <vt:lpstr>DEĞERLİ VELİLERİMİZ EĞİTİM ÖĞRETİM ORTAMIMIZI VERİMLİ KILMAK,YAPILAN BU YENİLİKLERE YENİLİK KATMAK İÇİN SİZLERDEN DE DESTEK BEKLİYORUZ. KATILIMINIZDAN DOLAYI TEŞEKKÜR EDERİZ.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niçirvan öner</dc:creator>
  <cp:lastModifiedBy>Ertan</cp:lastModifiedBy>
  <cp:revision>31</cp:revision>
  <dcterms:created xsi:type="dcterms:W3CDTF">2017-03-21T18:02:32Z</dcterms:created>
  <dcterms:modified xsi:type="dcterms:W3CDTF">2017-03-24T20:02:00Z</dcterms:modified>
</cp:coreProperties>
</file>